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5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9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3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9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9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7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6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5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BC97B-6072-466F-B2FE-D70D8A06D52C}" type="datetimeFigureOut">
              <a:rPr lang="en-US" smtClean="0"/>
              <a:t>8/14/2014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082B7-4FDA-4CAC-98EA-4E10C7CA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4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get input data from different sources</a:t>
            </a:r>
          </a:p>
          <a:p>
            <a:r>
              <a:rPr lang="en-US" dirty="0" smtClean="0"/>
              <a:t>All data should be ‘validated’ before the program tries to process it</a:t>
            </a:r>
          </a:p>
          <a:p>
            <a:r>
              <a:rPr lang="en-US" dirty="0" smtClean="0"/>
              <a:t>Depends on the specifications – what is valid data in your problem?</a:t>
            </a:r>
          </a:p>
          <a:p>
            <a:r>
              <a:rPr lang="en-US" dirty="0" smtClean="0"/>
              <a:t>May be general “numbers greater than zero”</a:t>
            </a:r>
          </a:p>
          <a:p>
            <a:r>
              <a:rPr lang="en-US" dirty="0" smtClean="0"/>
              <a:t>May be specific “only Y or N allowed”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invalid?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your code do when invalid data is seen?</a:t>
            </a:r>
          </a:p>
          <a:p>
            <a:r>
              <a:rPr lang="en-US" dirty="0" smtClean="0"/>
              <a:t>Depends on the specification again</a:t>
            </a:r>
          </a:p>
          <a:p>
            <a:r>
              <a:rPr lang="en-US" dirty="0" smtClean="0"/>
              <a:t>Possible actions for invalid data</a:t>
            </a:r>
          </a:p>
          <a:p>
            <a:pPr lvl="1"/>
            <a:r>
              <a:rPr lang="en-US" dirty="0" smtClean="0"/>
              <a:t>stop the program (with explanatory error message, please!)</a:t>
            </a:r>
          </a:p>
          <a:p>
            <a:pPr lvl="1"/>
            <a:r>
              <a:rPr lang="en-US" dirty="0" smtClean="0"/>
              <a:t>give the user another chance to enter data (from the keyboard, probably)</a:t>
            </a:r>
          </a:p>
          <a:p>
            <a:pPr lvl="1"/>
            <a:r>
              <a:rPr lang="en-US" dirty="0" smtClean="0"/>
              <a:t>use a default value for the data and proceed as usual</a:t>
            </a:r>
          </a:p>
          <a:p>
            <a:pPr lvl="1"/>
            <a:r>
              <a:rPr lang="en-US" dirty="0" smtClean="0"/>
              <a:t>skip the bad data and proceed as usual (not always possible)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sentinel logic to validate keyboard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requirement is that the user must enter Y or N or Q, nothing else</a:t>
            </a:r>
          </a:p>
          <a:p>
            <a:r>
              <a:rPr lang="en-US" dirty="0" smtClean="0"/>
              <a:t>Design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ask the user for input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while the input is NOT valid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display an error message (with acceptable inputs shown)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ask the user for input</a:t>
            </a:r>
          </a:p>
          <a:p>
            <a:r>
              <a:rPr lang="en-US" dirty="0" smtClean="0"/>
              <a:t>The trickiest part is the condition for the while</a:t>
            </a:r>
          </a:p>
          <a:p>
            <a:pPr lvl="1"/>
            <a:r>
              <a:rPr lang="en-US" dirty="0" smtClean="0"/>
              <a:t>while </a:t>
            </a:r>
            <a:r>
              <a:rPr lang="en-US" dirty="0" err="1" smtClean="0"/>
              <a:t>inp</a:t>
            </a:r>
            <a:r>
              <a:rPr lang="en-US" dirty="0" smtClean="0"/>
              <a:t> != ‘Y’ and </a:t>
            </a:r>
            <a:r>
              <a:rPr lang="en-US" dirty="0" err="1" smtClean="0"/>
              <a:t>inp</a:t>
            </a:r>
            <a:r>
              <a:rPr lang="en-US" dirty="0" smtClean="0"/>
              <a:t> != ‘N’ and </a:t>
            </a:r>
            <a:r>
              <a:rPr lang="en-US" dirty="0" err="1" smtClean="0"/>
              <a:t>inp</a:t>
            </a:r>
            <a:r>
              <a:rPr lang="en-US" dirty="0" smtClean="0"/>
              <a:t> != ‘Q’: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is what you need.  A common mistake is to use </a:t>
            </a:r>
            <a:r>
              <a:rPr lang="en-US" b="1" dirty="0" smtClean="0"/>
              <a:t>or</a:t>
            </a:r>
            <a:r>
              <a:rPr lang="en-US" dirty="0" smtClean="0"/>
              <a:t> instead of </a:t>
            </a:r>
            <a:r>
              <a:rPr lang="en-US" b="1" dirty="0" smtClean="0"/>
              <a:t>and</a:t>
            </a:r>
          </a:p>
          <a:p>
            <a:r>
              <a:rPr lang="en-US" dirty="0" smtClean="0"/>
              <a:t>If both cases of letters are allowed, it is simpler to change the input to one case, then test as above  (remember the .upper and .lower methods)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160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Data Validation</vt:lpstr>
      <vt:lpstr>Data validation</vt:lpstr>
      <vt:lpstr>What to do when invalid?</vt:lpstr>
      <vt:lpstr>Using sentinel logic to validate keyboard input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Validation</dc:title>
  <dc:creator>Debby</dc:creator>
  <cp:lastModifiedBy>Debby</cp:lastModifiedBy>
  <cp:revision>2</cp:revision>
  <dcterms:created xsi:type="dcterms:W3CDTF">2014-08-14T15:26:39Z</dcterms:created>
  <dcterms:modified xsi:type="dcterms:W3CDTF">2014-08-14T16:28:24Z</dcterms:modified>
</cp:coreProperties>
</file>